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12/11/2019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709988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Deja Vu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wrists above shoulders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held with both hands, safety on, stock on belt.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8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3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247E3C-7363-4076-AEC6-95D2AB44C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40153"/>
            <a:ext cx="7027932" cy="36429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2" y="384561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Deja Vu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Deja Vu is a 24 round, 120 point, Comstock field course. There are eight USPSA targets. The best two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standing on either set of X’s,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standing on either set of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177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210</cp:revision>
  <cp:lastPrinted>2016-01-15T21:54:08Z</cp:lastPrinted>
  <dcterms:created xsi:type="dcterms:W3CDTF">2002-08-21T12:11:08Z</dcterms:created>
  <dcterms:modified xsi:type="dcterms:W3CDTF">2019-12-11T21:52:20Z</dcterms:modified>
  <cp:category>Shooting</cp:category>
</cp:coreProperties>
</file>